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6" r:id="rId4"/>
    <p:sldId id="304" r:id="rId5"/>
    <p:sldId id="284" r:id="rId6"/>
    <p:sldId id="295" r:id="rId7"/>
    <p:sldId id="305" r:id="rId8"/>
    <p:sldId id="271" r:id="rId9"/>
    <p:sldId id="307" r:id="rId10"/>
    <p:sldId id="272" r:id="rId11"/>
  </p:sldIdLst>
  <p:sldSz cx="7559675" cy="1069181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5E"/>
    <a:srgbClr val="0DCBD2"/>
    <a:srgbClr val="8F7CC8"/>
    <a:srgbClr val="FFD700"/>
    <a:srgbClr val="EFEFEF"/>
    <a:srgbClr val="008FCF"/>
    <a:srgbClr val="FF6A19"/>
    <a:srgbClr val="FFD800"/>
    <a:srgbClr val="30D083"/>
    <a:srgbClr val="73C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2" autoAdjust="0"/>
  </p:normalViewPr>
  <p:slideViewPr>
    <p:cSldViewPr snapToGrid="0">
      <p:cViewPr>
        <p:scale>
          <a:sx n="50" d="100"/>
          <a:sy n="50" d="100"/>
        </p:scale>
        <p:origin x="-2635" y="-187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9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4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1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2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8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5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5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7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DF55-1CB0-4009-927F-6B5247773F04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1D2DC-EDC4-4D32-B77C-05D39D6B8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7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eroplus.tv/film/yablochki-pyatk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304527" y="1997245"/>
            <a:ext cx="898661" cy="898661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72" y="1356906"/>
            <a:ext cx="562743" cy="562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5690096"/>
            <a:ext cx="7559675" cy="5001717"/>
          </a:xfrm>
          <a:prstGeom prst="rect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44960" y="2405575"/>
            <a:ext cx="5669756" cy="5669756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76" y="4055371"/>
            <a:ext cx="6425724" cy="20675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Киноурок:</a:t>
            </a:r>
            <a:r>
              <a:rPr lang="ru-RU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lang="ru-RU" sz="3200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«Маленькие стихи</a:t>
            </a:r>
            <a:br>
              <a:rPr lang="ru-RU" sz="3200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lang="ru-RU" sz="3200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большого поэта»</a:t>
            </a:r>
          </a:p>
        </p:txBody>
      </p:sp>
      <p:sp>
        <p:nvSpPr>
          <p:cNvPr id="5" name="Овал 4"/>
          <p:cNvSpPr/>
          <p:nvPr/>
        </p:nvSpPr>
        <p:spPr>
          <a:xfrm>
            <a:off x="4127886" y="6327114"/>
            <a:ext cx="2518037" cy="2518037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45078" y="7430309"/>
            <a:ext cx="5669756" cy="44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zeroplus.tv</a:t>
            </a:r>
            <a:endParaRPr lang="ru-RU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0"/>
            <a:ext cx="1920607" cy="1974375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-1" y="10182875"/>
            <a:ext cx="7559676" cy="5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методический материал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3" y="2788956"/>
            <a:ext cx="794210" cy="7942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85" y="3499859"/>
            <a:ext cx="816093" cy="8160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80" y="1040425"/>
            <a:ext cx="842713" cy="84271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66976" y="335164"/>
            <a:ext cx="606980" cy="606980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72" y="1356906"/>
            <a:ext cx="562743" cy="5627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2" y="8595422"/>
            <a:ext cx="577838" cy="577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50" y="3684111"/>
            <a:ext cx="816093" cy="8160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38" y="2205711"/>
            <a:ext cx="842713" cy="842713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" y="10091916"/>
            <a:ext cx="7559674" cy="59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 Pro" panose="02000503040000020004" pitchFamily="50" charset="0"/>
                <a:cs typeface="Gotham Pro" panose="02000503040000020004" pitchFamily="50" charset="0"/>
              </a:rPr>
              <a:t>zeroplus.tv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69" y="4394584"/>
            <a:ext cx="794210" cy="794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59" y="7242372"/>
            <a:ext cx="842713" cy="8427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6" y="1020504"/>
            <a:ext cx="816093" cy="8160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5" y="6452176"/>
            <a:ext cx="758274" cy="758274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r>
              <a:rPr lang="ru-RU" sz="1400" i="1" dirty="0">
                <a:latin typeface="Gotham Pro" panose="02000503040000020004" pitchFamily="50" charset="0"/>
                <a:cs typeface="Gotham Pro" panose="02000503040000020004" pitchFamily="50" charset="0"/>
              </a:rPr>
              <a:t>для заметок</a:t>
            </a:r>
          </a:p>
        </p:txBody>
      </p:sp>
    </p:spTree>
    <p:extLst>
      <p:ext uri="{BB962C8B-B14F-4D97-AF65-F5344CB8AC3E}">
        <p14:creationId xmlns:p14="http://schemas.microsoft.com/office/powerpoint/2010/main" val="35502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29419" y="3801879"/>
            <a:ext cx="5951519" cy="1199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73CAD1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0B57881-55EC-7FD3-3A10-839C40E9C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25" y="7750629"/>
            <a:ext cx="2017483" cy="2237302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829420" y="4799072"/>
            <a:ext cx="5951518" cy="1415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Что изображено на картинке? 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Найдите каждому пальцу с правой руки пару с левой руки.</a:t>
            </a:r>
          </a:p>
        </p:txBody>
      </p:sp>
      <p:sp>
        <p:nvSpPr>
          <p:cNvPr id="14" name="Овал 13"/>
          <p:cNvSpPr/>
          <p:nvPr/>
        </p:nvSpPr>
        <p:spPr>
          <a:xfrm>
            <a:off x="370498" y="9862455"/>
            <a:ext cx="458922" cy="458922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0939" y="9862455"/>
            <a:ext cx="458922" cy="458922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713" y="-1"/>
            <a:ext cx="6590247" cy="3200073"/>
          </a:xfrm>
          <a:prstGeom prst="rect">
            <a:avLst/>
          </a:prstGeom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r"/>
            <a:r>
              <a:rPr lang="ru-RU" sz="1400" i="1" dirty="0" err="1">
                <a:latin typeface="Gotham Pro" panose="02000503040000020004" pitchFamily="50" charset="0"/>
                <a:cs typeface="Gotham Pro" panose="02000503040000020004" pitchFamily="50" charset="0"/>
              </a:rPr>
              <a:t>Киноурок</a:t>
            </a:r>
            <a:r>
              <a:rPr lang="ru-RU" sz="1400" i="1" dirty="0">
                <a:latin typeface="Gotham Pro" panose="02000503040000020004" pitchFamily="50" charset="0"/>
                <a:cs typeface="Gotham Pro" panose="02000503040000020004" pitchFamily="50" charset="0"/>
              </a:rPr>
              <a:t>: «Маленькие стихи большого поэта»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29420" y="3383818"/>
            <a:ext cx="5951518" cy="1415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295E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Анализ</a:t>
            </a:r>
          </a:p>
          <a:p>
            <a:r>
              <a:rPr lang="ru-RU" sz="3600" dirty="0" err="1">
                <a:solidFill>
                  <a:srgbClr val="FF295E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медиатекста</a:t>
            </a:r>
            <a:endParaRPr lang="ru-RU" sz="3600" dirty="0">
              <a:solidFill>
                <a:srgbClr val="FF295E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2F88A1A-CC74-563F-0C4C-0B3A9BC2D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93" y="2023272"/>
            <a:ext cx="1594862" cy="1594862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2BBE902A-9EC7-3AB5-3B81-C53AB3BD1741}"/>
              </a:ext>
            </a:extLst>
          </p:cNvPr>
          <p:cNvSpPr txBox="1">
            <a:spLocks/>
          </p:cNvSpPr>
          <p:nvPr/>
        </p:nvSpPr>
        <p:spPr>
          <a:xfrm>
            <a:off x="829420" y="6214325"/>
            <a:ext cx="2950417" cy="3445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i="1" dirty="0">
                <a:latin typeface="Gotham Pro" panose="02000503040000020004" pitchFamily="50" charset="0"/>
                <a:cs typeface="Gotham Pro" panose="02000503040000020004" pitchFamily="50" charset="0"/>
              </a:rPr>
              <a:t>Этот пальчик хочет спать,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i="1" dirty="0">
                <a:latin typeface="Gotham Pro" panose="02000503040000020004" pitchFamily="50" charset="0"/>
                <a:cs typeface="Gotham Pro" panose="02000503040000020004" pitchFamily="50" charset="0"/>
              </a:rPr>
              <a:t>Этот хочет танцевать,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i="1" dirty="0">
                <a:latin typeface="Gotham Pro" panose="02000503040000020004" pitchFamily="50" charset="0"/>
                <a:cs typeface="Gotham Pro" panose="02000503040000020004" pitchFamily="50" charset="0"/>
              </a:rPr>
              <a:t>Этот хочет кашку кушать,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i="1" dirty="0">
                <a:latin typeface="Gotham Pro" panose="02000503040000020004" pitchFamily="50" charset="0"/>
                <a:cs typeface="Gotham Pro" panose="02000503040000020004" pitchFamily="50" charset="0"/>
              </a:rPr>
              <a:t>Этот хочет сказку слушать,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i="1" dirty="0">
                <a:latin typeface="Gotham Pro" panose="02000503040000020004" pitchFamily="50" charset="0"/>
                <a:cs typeface="Gotham Pro" panose="02000503040000020004" pitchFamily="50" charset="0"/>
              </a:rPr>
              <a:t>Этот хочет погулять,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3A2357-8E6D-EB2F-7CAB-10B57F3B81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00" b="100000" l="23125" r="81375">
                        <a14:foregroundMark x1="54375" y1="22000" x2="54375" y2="22000"/>
                        <a14:foregroundMark x1="58875" y1="29833" x2="58875" y2="29833"/>
                        <a14:foregroundMark x1="56000" y1="24667" x2="56000" y2="24667"/>
                        <a14:foregroundMark x1="55125" y1="30167" x2="56625" y2="31500"/>
                        <a14:foregroundMark x1="55625" y1="28167" x2="57000" y2="30000"/>
                        <a14:foregroundMark x1="57125" y1="28333" x2="53875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6612" r="18620" b="-28"/>
          <a:stretch/>
        </p:blipFill>
        <p:spPr bwMode="auto">
          <a:xfrm>
            <a:off x="3640817" y="5881879"/>
            <a:ext cx="1990725" cy="2581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AB46378-0A9E-CBC7-A899-C6BA58A254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87" y="7353174"/>
            <a:ext cx="652145" cy="77343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392DA46D-F4C2-B516-DF6D-75FE01684F07}"/>
              </a:ext>
            </a:extLst>
          </p:cNvPr>
          <p:cNvSpPr/>
          <p:nvPr/>
        </p:nvSpPr>
        <p:spPr>
          <a:xfrm>
            <a:off x="370498" y="329895"/>
            <a:ext cx="458922" cy="458922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29419" y="3801879"/>
            <a:ext cx="5951519" cy="1199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73CAD1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29420" y="4799072"/>
            <a:ext cx="5951518" cy="506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Чем вы обычно занимаетесь дома?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Нравится ли вам гулять? Почему?  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С какими животными, птицами, насекомыми вы можете встретиться во время прогулки?</a:t>
            </a:r>
          </a:p>
        </p:txBody>
      </p:sp>
      <p:sp>
        <p:nvSpPr>
          <p:cNvPr id="14" name="Овал 13"/>
          <p:cNvSpPr/>
          <p:nvPr/>
        </p:nvSpPr>
        <p:spPr>
          <a:xfrm>
            <a:off x="370498" y="9862455"/>
            <a:ext cx="458922" cy="458922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0939" y="9862455"/>
            <a:ext cx="458922" cy="458922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713" y="-1"/>
            <a:ext cx="6590247" cy="3200073"/>
          </a:xfrm>
          <a:prstGeom prst="rect">
            <a:avLst/>
          </a:prstGeom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r>
              <a:rPr lang="ru-RU" sz="1400" i="1" dirty="0" err="1">
                <a:latin typeface="Gotham Pro" panose="02000503040000020004" pitchFamily="50" charset="0"/>
                <a:cs typeface="Gotham Pro" panose="02000503040000020004" pitchFamily="50" charset="0"/>
              </a:rPr>
              <a:t>Киноурок</a:t>
            </a:r>
            <a:r>
              <a:rPr lang="ru-RU" sz="1400" i="1" dirty="0">
                <a:latin typeface="Gotham Pro" panose="02000503040000020004" pitchFamily="50" charset="0"/>
                <a:cs typeface="Gotham Pro" panose="02000503040000020004" pitchFamily="50" charset="0"/>
              </a:rPr>
              <a:t>: «Маленькие стихи большого поэта»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48" y="1359011"/>
            <a:ext cx="2747401" cy="274740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29420" y="3383818"/>
            <a:ext cx="5951518" cy="1415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295E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Вопросы для осмысления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6780939" y="329895"/>
            <a:ext cx="458922" cy="458922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" y="-13446"/>
            <a:ext cx="7559675" cy="4318782"/>
          </a:xfrm>
          <a:prstGeom prst="rect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" y="10091916"/>
            <a:ext cx="7559674" cy="59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 Pro" panose="02000503040000020004" pitchFamily="50" charset="0"/>
                <a:cs typeface="Gotham Pro" panose="02000503040000020004" pitchFamily="50" charset="0"/>
              </a:rPr>
              <a:t>zeroplus.tv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9420" y="2920620"/>
            <a:ext cx="3247280" cy="1181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29419" y="6067320"/>
            <a:ext cx="6062699" cy="244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b="1" dirty="0">
                <a:latin typeface="Gotham Pro" panose="02000503040000020004" pitchFamily="50" charset="0"/>
                <a:cs typeface="Gotham Pro" panose="02000503040000020004" pitchFamily="50" charset="0"/>
              </a:rPr>
              <a:t>Фильм: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  <a:hlinkClick r:id="rId2"/>
              </a:rPr>
              <a:t>«Яблочки-пятки»</a:t>
            </a: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b="1" dirty="0">
                <a:latin typeface="Gotham Pro" panose="02000503040000020004" pitchFamily="50" charset="0"/>
                <a:cs typeface="Gotham Pro" panose="02000503040000020004" pitchFamily="50" charset="0"/>
              </a:rPr>
              <a:t>Возраст: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3+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b="1" dirty="0">
                <a:latin typeface="Gotham Pro" panose="02000503040000020004" pitchFamily="50" charset="0"/>
                <a:cs typeface="Gotham Pro" panose="02000503040000020004" pitchFamily="50" charset="0"/>
              </a:rPr>
              <a:t>Страна: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Россия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b="1" dirty="0">
                <a:latin typeface="Gotham Pro" panose="02000503040000020004" pitchFamily="50" charset="0"/>
                <a:cs typeface="Gotham Pro" panose="02000503040000020004" pitchFamily="50" charset="0"/>
              </a:rPr>
              <a:t>Год: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2016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b="1" dirty="0">
                <a:latin typeface="Gotham Pro" panose="02000503040000020004" pitchFamily="50" charset="0"/>
                <a:cs typeface="Gotham Pro" panose="02000503040000020004" pitchFamily="50" charset="0"/>
              </a:rPr>
              <a:t>Длительность: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00.13.00</a:t>
            </a:r>
          </a:p>
          <a:p>
            <a:pPr algn="l">
              <a:lnSpc>
                <a:spcPct val="120000"/>
              </a:lnSpc>
            </a:pP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498" y="9862455"/>
            <a:ext cx="458922" cy="458922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0939" y="9862455"/>
            <a:ext cx="458922" cy="458922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r"/>
            <a:r>
              <a:rPr lang="ru-RU" sz="1400" i="1" dirty="0" err="1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Киноурок</a:t>
            </a:r>
            <a:r>
              <a:rPr lang="ru-RU" sz="1400" i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: «Маленькие стихи большого поэта»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71" y="6697299"/>
            <a:ext cx="1207453" cy="1207453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29419" y="5102192"/>
            <a:ext cx="4994605" cy="1181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295E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Просмотр фильма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29420" y="8317926"/>
            <a:ext cx="5951520" cy="157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800" b="1" dirty="0">
                <a:solidFill>
                  <a:srgbClr val="FF295E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Интересно смотреть, потому что: 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Развивающий мультфильм для детей. 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Подходит для семейного просмотра с малышами.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При просмотре обратите внимание на то, как сюжет стихотворений воплощается на экране</a:t>
            </a:r>
          </a:p>
          <a:p>
            <a:pPr algn="l">
              <a:lnSpc>
                <a:spcPct val="120000"/>
              </a:lnSpc>
            </a:pP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498" y="329895"/>
            <a:ext cx="458922" cy="458922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FFA80D-1754-483C-055E-16E2364D3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0" y="1132158"/>
            <a:ext cx="6540835" cy="31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708" y="-13447"/>
            <a:ext cx="6590253" cy="320007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" y="10091916"/>
            <a:ext cx="7559674" cy="59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 Pro" panose="02000503040000020004" pitchFamily="50" charset="0"/>
                <a:cs typeface="Gotham Pro" panose="02000503040000020004" pitchFamily="50" charset="0"/>
              </a:rPr>
              <a:t>zeroplus.tv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9419" y="1468094"/>
            <a:ext cx="5951519" cy="1199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30D08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498" y="9862455"/>
            <a:ext cx="458922" cy="458922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0939" y="9862455"/>
            <a:ext cx="458922" cy="458922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r>
              <a:rPr lang="ru-RU" sz="1400" i="1" dirty="0" err="1">
                <a:latin typeface="Gotham Pro" panose="02000503040000020004" pitchFamily="50" charset="0"/>
                <a:cs typeface="Gotham Pro" panose="02000503040000020004" pitchFamily="50" charset="0"/>
              </a:rPr>
              <a:t>Киноурок</a:t>
            </a:r>
            <a:r>
              <a:rPr lang="ru-RU" sz="1400" i="1" dirty="0">
                <a:latin typeface="Gotham Pro" panose="02000503040000020004" pitchFamily="50" charset="0"/>
                <a:cs typeface="Gotham Pro" panose="02000503040000020004" pitchFamily="50" charset="0"/>
              </a:rPr>
              <a:t>: «Маленькие стихи большого поэта»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29419" y="3662438"/>
            <a:ext cx="5900837" cy="1908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295E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Вопросы на внимательность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829418" y="4668170"/>
            <a:ext cx="5951519" cy="632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Сколько игрушек-птичек висит над кроваткой малыша?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Какого цвета гусеничка?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Чем мальчик кормил птичек?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В кого превратилась кроватка малышей?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21AE92-09ED-B9A7-52F4-8C7311841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04" y="5140266"/>
            <a:ext cx="1473157" cy="14731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1CF5FD-560C-43F6-E176-6FE26A999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63" y="7659957"/>
            <a:ext cx="1908070" cy="19080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347DEDC-1BFC-DA03-EB39-7F82DD827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3" y="8293215"/>
            <a:ext cx="1316528" cy="13165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B8A5A7B-85A5-669D-99E8-E28725009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85" y="1710201"/>
            <a:ext cx="2285048" cy="22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" y="-13446"/>
            <a:ext cx="7559675" cy="43187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" y="10091916"/>
            <a:ext cx="7559674" cy="59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 Pro" panose="02000503040000020004" pitchFamily="50" charset="0"/>
                <a:cs typeface="Gotham Pro" panose="02000503040000020004" pitchFamily="50" charset="0"/>
              </a:rPr>
              <a:t>zeroplus.tv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9419" y="1468094"/>
            <a:ext cx="5951519" cy="1199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30D08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498" y="9862455"/>
            <a:ext cx="458922" cy="458922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0939" y="9862455"/>
            <a:ext cx="458922" cy="458922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29418" y="5598942"/>
            <a:ext cx="5951520" cy="539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dirty="0">
                <a:solidFill>
                  <a:srgbClr val="FF295E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Опишите семью главных героев: 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Сколько человек в семье</a:t>
            </a:r>
            <a:r>
              <a:rPr lang="ru-RU" sz="1800">
                <a:latin typeface="Gotham Pro" panose="02000503040000020004" pitchFamily="50" charset="0"/>
                <a:cs typeface="Gotham Pro" panose="02000503040000020004" pitchFamily="50" charset="0"/>
              </a:rPr>
              <a:t>? </a:t>
            </a:r>
            <a:r>
              <a:rPr lang="ru-RU" sz="1800" smtClean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Как ребята проводят свой досуг? Во что любят играть?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Как Тема помогает Насте?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5F3C99-44B9-F965-E26C-597EFC3A2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3" y="1092676"/>
            <a:ext cx="6590246" cy="320007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644110" y="3451098"/>
            <a:ext cx="2048350" cy="2048350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Gotham Pro" panose="02000503040000020004" pitchFamily="50" charset="0"/>
                <a:cs typeface="Gotham Pro" panose="02000503040000020004" pitchFamily="50" charset="0"/>
              </a:rPr>
              <a:t>ГЕРОИ</a:t>
            </a:r>
            <a:endParaRPr lang="ru-RU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r"/>
            <a:r>
              <a:rPr lang="ru-RU" sz="1400" i="1" dirty="0" err="1">
                <a:latin typeface="Gotham Pro" panose="02000503040000020004" pitchFamily="50" charset="0"/>
                <a:cs typeface="Gotham Pro" panose="02000503040000020004" pitchFamily="50" charset="0"/>
              </a:rPr>
              <a:t>Киноурок</a:t>
            </a:r>
            <a:r>
              <a:rPr lang="ru-RU" sz="1400" i="1" dirty="0">
                <a:latin typeface="Gotham Pro" panose="02000503040000020004" pitchFamily="50" charset="0"/>
                <a:cs typeface="Gotham Pro" panose="02000503040000020004" pitchFamily="50" charset="0"/>
              </a:rPr>
              <a:t>: «Маленькие стихи большого поэта»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29420" y="5102192"/>
            <a:ext cx="3247280" cy="1181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295E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Обсуждение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0498" y="329895"/>
            <a:ext cx="458922" cy="458922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708" y="-13447"/>
            <a:ext cx="6590253" cy="320007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" y="10091916"/>
            <a:ext cx="7559674" cy="59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 Pro" panose="02000503040000020004" pitchFamily="50" charset="0"/>
                <a:cs typeface="Gotham Pro" panose="02000503040000020004" pitchFamily="50" charset="0"/>
              </a:rPr>
              <a:t>zeroplus.tv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9419" y="1468094"/>
            <a:ext cx="5951519" cy="1199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30D08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498" y="9862455"/>
            <a:ext cx="458922" cy="458922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0939" y="9862455"/>
            <a:ext cx="458922" cy="458922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42628" y="1468094"/>
            <a:ext cx="2238309" cy="2238309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otham Pro" panose="02000503040000020004" pitchFamily="50" charset="0"/>
                <a:cs typeface="Gotham Pro" panose="02000503040000020004" pitchFamily="50" charset="0"/>
              </a:rPr>
              <a:t>ПРОГУЛКА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r>
              <a:rPr lang="ru-RU" sz="1400" i="1" dirty="0" err="1">
                <a:latin typeface="Gotham Pro" panose="02000503040000020004" pitchFamily="50" charset="0"/>
                <a:cs typeface="Gotham Pro" panose="02000503040000020004" pitchFamily="50" charset="0"/>
              </a:rPr>
              <a:t>Киноурок</a:t>
            </a:r>
            <a:r>
              <a:rPr lang="ru-RU" sz="1400" i="1" dirty="0">
                <a:latin typeface="Gotham Pro" panose="02000503040000020004" pitchFamily="50" charset="0"/>
                <a:cs typeface="Gotham Pro" panose="02000503040000020004" pitchFamily="50" charset="0"/>
              </a:rPr>
              <a:t>: «Маленькие стихи большого поэта»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29420" y="3762170"/>
            <a:ext cx="3247280" cy="1181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FF295E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Обсуждение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829418" y="4258920"/>
            <a:ext cx="5951519" cy="539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Каких животных и птиц встретили ребята на природе? 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Почему Тема подкармливал птиц?  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Какое время года мы видели в мультфильме?</a:t>
            </a: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Почему нельзя гулять по лужам? </a:t>
            </a:r>
          </a:p>
        </p:txBody>
      </p:sp>
    </p:spTree>
    <p:extLst>
      <p:ext uri="{BB962C8B-B14F-4D97-AF65-F5344CB8AC3E}">
        <p14:creationId xmlns:p14="http://schemas.microsoft.com/office/powerpoint/2010/main" val="32735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" y="-13446"/>
            <a:ext cx="7559675" cy="4318782"/>
          </a:xfrm>
          <a:prstGeom prst="rect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" y="10091916"/>
            <a:ext cx="7559674" cy="59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 Pro" panose="02000503040000020004" pitchFamily="50" charset="0"/>
                <a:cs typeface="Gotham Pro" panose="02000503040000020004" pitchFamily="50" charset="0"/>
              </a:rPr>
              <a:t>zeroplus.tv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29420" y="5078437"/>
            <a:ext cx="5951519" cy="2865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Какие сюжеты в мультфильме понравились больше всего и почему? 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Что нового вы сегодня узнали? </a:t>
            </a:r>
          </a:p>
        </p:txBody>
      </p:sp>
      <p:sp>
        <p:nvSpPr>
          <p:cNvPr id="14" name="Овал 13"/>
          <p:cNvSpPr/>
          <p:nvPr/>
        </p:nvSpPr>
        <p:spPr>
          <a:xfrm>
            <a:off x="370498" y="9862455"/>
            <a:ext cx="458922" cy="458922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0939" y="9862455"/>
            <a:ext cx="458922" cy="458922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r>
              <a:rPr lang="ru-RU" sz="1400" i="1" dirty="0" err="1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Киноурок</a:t>
            </a:r>
            <a:r>
              <a:rPr lang="ru-RU" sz="1400" i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: «Маленькие стихи большого поэта»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93" y="7760126"/>
            <a:ext cx="1914688" cy="1914688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829420" y="2644727"/>
            <a:ext cx="5121214" cy="1457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Итоги</a:t>
            </a:r>
            <a:endParaRPr lang="ru-RU" sz="3600" dirty="0"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8EFC41EE-C879-2367-36CB-30CA6769E9B1}"/>
              </a:ext>
            </a:extLst>
          </p:cNvPr>
          <p:cNvSpPr/>
          <p:nvPr/>
        </p:nvSpPr>
        <p:spPr>
          <a:xfrm>
            <a:off x="6780939" y="329895"/>
            <a:ext cx="458922" cy="458922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" y="-13446"/>
            <a:ext cx="7559675" cy="4318782"/>
          </a:xfrm>
          <a:prstGeom prst="rect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" y="10091916"/>
            <a:ext cx="7559674" cy="59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Gotham Pro" panose="02000503040000020004" pitchFamily="50" charset="0"/>
                <a:cs typeface="Gotham Pro" panose="02000503040000020004" pitchFamily="50" charset="0"/>
              </a:rPr>
              <a:t>zeroplus.tv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29420" y="5078437"/>
            <a:ext cx="5951519" cy="458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Выучите отрывок из стихотворения </a:t>
            </a:r>
          </a:p>
        </p:txBody>
      </p:sp>
      <p:sp>
        <p:nvSpPr>
          <p:cNvPr id="14" name="Овал 13"/>
          <p:cNvSpPr/>
          <p:nvPr/>
        </p:nvSpPr>
        <p:spPr>
          <a:xfrm>
            <a:off x="370498" y="9862455"/>
            <a:ext cx="458922" cy="458922"/>
          </a:xfrm>
          <a:prstGeom prst="ellipse">
            <a:avLst/>
          </a:prstGeom>
          <a:solidFill>
            <a:srgbClr val="8F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80939" y="9862455"/>
            <a:ext cx="458922" cy="458922"/>
          </a:xfrm>
          <a:prstGeom prst="ellipse">
            <a:avLst/>
          </a:prstGeom>
          <a:solidFill>
            <a:srgbClr val="FF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29420" y="0"/>
            <a:ext cx="5951519" cy="788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r"/>
            <a:r>
              <a:rPr lang="ru-RU" sz="1400" i="1" dirty="0" err="1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Киноурок</a:t>
            </a:r>
            <a:r>
              <a:rPr lang="ru-RU" sz="1400" i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: «Маленькие стихи большого поэта»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29420" y="2644727"/>
            <a:ext cx="5121214" cy="1457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Домашнее</a:t>
            </a:r>
          </a:p>
          <a:p>
            <a:r>
              <a:rPr lang="ru-RU" sz="3600" dirty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задание: </a:t>
            </a:r>
            <a:endParaRPr lang="ru-RU" sz="3600" dirty="0"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0498" y="329895"/>
            <a:ext cx="458922" cy="458922"/>
          </a:xfrm>
          <a:prstGeom prst="ellipse">
            <a:avLst/>
          </a:prstGeom>
          <a:solidFill>
            <a:srgbClr val="FF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762E3DBF-3460-ECBD-7C46-FC3F975928C1}"/>
              </a:ext>
            </a:extLst>
          </p:cNvPr>
          <p:cNvSpPr txBox="1">
            <a:spLocks/>
          </p:cNvSpPr>
          <p:nvPr/>
        </p:nvSpPr>
        <p:spPr>
          <a:xfrm>
            <a:off x="829421" y="5779501"/>
            <a:ext cx="2833597" cy="41096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800" b="1" dirty="0">
                <a:solidFill>
                  <a:srgbClr val="FF295E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Пальчики-мальчики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Этот пальчик хочет спать,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Этот хочет танцевать,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Этот хочет кашку кушать,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Этот хочет сказку слушать,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Этот хочет погулять,</a:t>
            </a:r>
          </a:p>
          <a:p>
            <a:pPr algn="l">
              <a:lnSpc>
                <a:spcPct val="120000"/>
              </a:lnSpc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Раз, два, три, четыре, пять.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8DAF00B4-CB51-2D77-1005-170A140341CC}"/>
              </a:ext>
            </a:extLst>
          </p:cNvPr>
          <p:cNvSpPr txBox="1">
            <a:spLocks/>
          </p:cNvSpPr>
          <p:nvPr/>
        </p:nvSpPr>
        <p:spPr>
          <a:xfrm>
            <a:off x="3663018" y="5779502"/>
            <a:ext cx="3351559" cy="4109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ru-RU" sz="1800" b="1" dirty="0">
              <a:solidFill>
                <a:srgbClr val="FF295E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2557</TotalTime>
  <Words>341</Words>
  <Application>Microsoft Office PowerPoint</Application>
  <PresentationFormat>Произвольный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Киноурок: «Маленькие стихи большого поэта»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КиноУрок: «Маленькие стихи большого поэта»</dc:title>
  <dc:creator>Мишаня</dc:creator>
  <cp:lastModifiedBy>User</cp:lastModifiedBy>
  <cp:revision>125</cp:revision>
  <cp:lastPrinted>2025-01-29T12:05:16Z</cp:lastPrinted>
  <dcterms:created xsi:type="dcterms:W3CDTF">2023-01-11T06:48:42Z</dcterms:created>
  <dcterms:modified xsi:type="dcterms:W3CDTF">2025-01-30T00:52:56Z</dcterms:modified>
</cp:coreProperties>
</file>